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6" r:id="rId9"/>
    <p:sldId id="277" r:id="rId10"/>
    <p:sldId id="274" r:id="rId11"/>
    <p:sldId id="275" r:id="rId12"/>
    <p:sldId id="278" r:id="rId13"/>
    <p:sldId id="279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na dura cruz </a:t>
            </a:r>
          </a:p>
          <a:p>
            <a:r>
              <a:rPr lang="pt-BR" dirty="0"/>
              <a:t>em que morreu </a:t>
            </a:r>
          </a:p>
          <a:p>
            <a:r>
              <a:rPr lang="pt-BR" dirty="0"/>
              <a:t>Que tais cicatrizes recebeu.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Mas, ao ver as mãos </a:t>
            </a:r>
          </a:p>
          <a:p>
            <a:r>
              <a:rPr lang="pt-BR" dirty="0"/>
              <a:t>assim sangrarem, </a:t>
            </a:r>
          </a:p>
          <a:p>
            <a:r>
              <a:rPr lang="pt-BR" dirty="0"/>
              <a:t>El’ viu também </a:t>
            </a:r>
          </a:p>
          <a:p>
            <a:r>
              <a:rPr lang="pt-BR" dirty="0"/>
              <a:t>ali o nome meu.</a:t>
            </a:r>
          </a:p>
        </p:txBody>
      </p:sp>
    </p:spTree>
    <p:extLst>
      <p:ext uri="{BB962C8B-B14F-4D97-AF65-F5344CB8AC3E}">
        <p14:creationId xmlns:p14="http://schemas.microsoft.com/office/powerpoint/2010/main" val="257807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4D128-7294-47E9-B96C-B3F76F0FE3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está nas mãos, </a:t>
            </a:r>
          </a:p>
          <a:p>
            <a:r>
              <a:rPr lang="pt-BR" dirty="0"/>
              <a:t>nas mãos de meu Jesus; </a:t>
            </a:r>
          </a:p>
          <a:p>
            <a:r>
              <a:rPr lang="pt-BR" dirty="0"/>
              <a:t>Foi ali, na cruz, </a:t>
            </a:r>
          </a:p>
          <a:p>
            <a:r>
              <a:rPr lang="pt-BR" dirty="0"/>
              <a:t>que o escreveu. </a:t>
            </a:r>
          </a:p>
        </p:txBody>
      </p:sp>
    </p:spTree>
    <p:extLst>
      <p:ext uri="{BB962C8B-B14F-4D97-AF65-F5344CB8AC3E}">
        <p14:creationId xmlns:p14="http://schemas.microsoft.com/office/powerpoint/2010/main" val="1823030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F8DB85-A81E-4900-A45B-3B2427A689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Esquecer-me </a:t>
            </a:r>
          </a:p>
          <a:p>
            <a:r>
              <a:rPr lang="pt-BR" dirty="0"/>
              <a:t>não será possível: </a:t>
            </a:r>
          </a:p>
          <a:p>
            <a:r>
              <a:rPr lang="pt-BR" dirty="0"/>
              <a:t>Tem sobre as mãos </a:t>
            </a:r>
          </a:p>
          <a:p>
            <a:r>
              <a:rPr lang="pt-BR" dirty="0"/>
              <a:t>meu nome, lá no Céu.</a:t>
            </a:r>
          </a:p>
        </p:txBody>
      </p:sp>
    </p:spTree>
    <p:extLst>
      <p:ext uri="{BB962C8B-B14F-4D97-AF65-F5344CB8AC3E}">
        <p14:creationId xmlns:p14="http://schemas.microsoft.com/office/powerpoint/2010/main" val="373393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caminho </a:t>
            </a:r>
          </a:p>
          <a:p>
            <a:r>
              <a:rPr lang="pt-BR" dirty="0"/>
              <a:t>ponho em Tuas mãos;</a:t>
            </a:r>
          </a:p>
          <a:p>
            <a:r>
              <a:rPr lang="pt-BR" dirty="0"/>
              <a:t>Nelas deixo estar </a:t>
            </a:r>
          </a:p>
          <a:p>
            <a:r>
              <a:rPr lang="pt-BR" dirty="0"/>
              <a:t>minha oração.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Nessas santas mãos estão gravados </a:t>
            </a:r>
          </a:p>
          <a:p>
            <a:r>
              <a:rPr lang="pt-BR" dirty="0"/>
              <a:t>Meu nome e o teu, </a:t>
            </a:r>
          </a:p>
          <a:p>
            <a:r>
              <a:rPr lang="pt-BR" dirty="0"/>
              <a:t>ó meu querido irmão.</a:t>
            </a:r>
          </a:p>
        </p:txBody>
      </p:sp>
    </p:spTree>
    <p:extLst>
      <p:ext uri="{BB962C8B-B14F-4D97-AF65-F5344CB8AC3E}">
        <p14:creationId xmlns:p14="http://schemas.microsoft.com/office/powerpoint/2010/main" val="1570454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4D128-7294-47E9-B96C-B3F76F0FE3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está nas mãos, </a:t>
            </a:r>
          </a:p>
          <a:p>
            <a:r>
              <a:rPr lang="pt-BR" dirty="0"/>
              <a:t>nas mãos de meu Jesus; </a:t>
            </a:r>
          </a:p>
          <a:p>
            <a:r>
              <a:rPr lang="pt-BR" dirty="0"/>
              <a:t>Foi ali, na cruz, </a:t>
            </a:r>
          </a:p>
          <a:p>
            <a:r>
              <a:rPr lang="pt-BR" dirty="0"/>
              <a:t>que o escreveu. </a:t>
            </a:r>
          </a:p>
        </p:txBody>
      </p:sp>
    </p:spTree>
    <p:extLst>
      <p:ext uri="{BB962C8B-B14F-4D97-AF65-F5344CB8AC3E}">
        <p14:creationId xmlns:p14="http://schemas.microsoft.com/office/powerpoint/2010/main" val="2196443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F8DB85-A81E-4900-A45B-3B2427A689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Esquecer-me </a:t>
            </a:r>
          </a:p>
          <a:p>
            <a:r>
              <a:rPr lang="pt-BR" dirty="0"/>
              <a:t>não será possível: </a:t>
            </a:r>
          </a:p>
          <a:p>
            <a:r>
              <a:rPr lang="pt-BR" dirty="0"/>
              <a:t>Tem sobre as mãos </a:t>
            </a:r>
          </a:p>
          <a:p>
            <a:r>
              <a:rPr lang="pt-BR" dirty="0"/>
              <a:t>meu nome, lá no Céu.</a:t>
            </a:r>
          </a:p>
        </p:txBody>
      </p:sp>
    </p:spTree>
    <p:extLst>
      <p:ext uri="{BB962C8B-B14F-4D97-AF65-F5344CB8AC3E}">
        <p14:creationId xmlns:p14="http://schemas.microsoft.com/office/powerpoint/2010/main" val="3527093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sinal em </a:t>
            </a:r>
          </a:p>
          <a:p>
            <a:r>
              <a:rPr lang="pt-BR" dirty="0"/>
              <a:t>Suas mãos de luz, </a:t>
            </a:r>
          </a:p>
          <a:p>
            <a:r>
              <a:rPr lang="pt-BR" dirty="0"/>
              <a:t>Que, no próprio Céu, </a:t>
            </a:r>
          </a:p>
          <a:p>
            <a:r>
              <a:rPr lang="pt-BR" dirty="0"/>
              <a:t>nos lembra a cruz.</a:t>
            </a:r>
          </a:p>
        </p:txBody>
      </p:sp>
    </p:spTree>
    <p:extLst>
      <p:ext uri="{BB962C8B-B14F-4D97-AF65-F5344CB8AC3E}">
        <p14:creationId xmlns:p14="http://schemas.microsoft.com/office/powerpoint/2010/main" val="1674404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também está </a:t>
            </a:r>
          </a:p>
          <a:p>
            <a:r>
              <a:rPr lang="pt-BR" dirty="0"/>
              <a:t>meu pobre nome</a:t>
            </a:r>
          </a:p>
          <a:p>
            <a:r>
              <a:rPr lang="pt-BR" dirty="0"/>
              <a:t>Escrito, ali, nas mãos </a:t>
            </a:r>
          </a:p>
          <a:p>
            <a:r>
              <a:rPr lang="pt-BR" dirty="0"/>
              <a:t>de meu Jesus. </a:t>
            </a:r>
          </a:p>
        </p:txBody>
      </p:sp>
    </p:spTree>
    <p:extLst>
      <p:ext uri="{BB962C8B-B14F-4D97-AF65-F5344CB8AC3E}">
        <p14:creationId xmlns:p14="http://schemas.microsoft.com/office/powerpoint/2010/main" val="83315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04D128-7294-47E9-B96C-B3F76F0FE3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nome está nas mãos, </a:t>
            </a:r>
          </a:p>
          <a:p>
            <a:r>
              <a:rPr lang="pt-BR" dirty="0"/>
              <a:t>nas mãos de meu Jesus; </a:t>
            </a:r>
          </a:p>
          <a:p>
            <a:r>
              <a:rPr lang="pt-BR" dirty="0"/>
              <a:t>Foi ali, na cruz, </a:t>
            </a:r>
          </a:p>
          <a:p>
            <a:r>
              <a:rPr lang="pt-BR" dirty="0"/>
              <a:t>que o escreveu. </a:t>
            </a:r>
          </a:p>
        </p:txBody>
      </p:sp>
    </p:spTree>
    <p:extLst>
      <p:ext uri="{BB962C8B-B14F-4D97-AF65-F5344CB8AC3E}">
        <p14:creationId xmlns:p14="http://schemas.microsoft.com/office/powerpoint/2010/main" val="90681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NOME EM SUAS MÃOS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F8DB85-A81E-4900-A45B-3B2427A689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Esquecer-me </a:t>
            </a:r>
          </a:p>
          <a:p>
            <a:r>
              <a:rPr lang="pt-BR" dirty="0"/>
              <a:t>não será possível: </a:t>
            </a:r>
          </a:p>
          <a:p>
            <a:r>
              <a:rPr lang="pt-BR" dirty="0"/>
              <a:t>Tem sobre as mãos </a:t>
            </a:r>
          </a:p>
          <a:p>
            <a:r>
              <a:rPr lang="pt-BR" dirty="0"/>
              <a:t>meu nome, lá no Céu.</a:t>
            </a:r>
          </a:p>
        </p:txBody>
      </p:sp>
    </p:spTree>
    <p:extLst>
      <p:ext uri="{BB962C8B-B14F-4D97-AF65-F5344CB8AC3E}">
        <p14:creationId xmlns:p14="http://schemas.microsoft.com/office/powerpoint/2010/main" val="396579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287</Words>
  <Application>Microsoft Office PowerPoint</Application>
  <PresentationFormat>Apresentação na tela (16:9)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  <vt:lpstr>MEU NOME EM SUAS MÃOS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21</cp:revision>
  <dcterms:created xsi:type="dcterms:W3CDTF">2019-03-12T19:19:25Z</dcterms:created>
  <dcterms:modified xsi:type="dcterms:W3CDTF">2019-06-12T22:01:21Z</dcterms:modified>
</cp:coreProperties>
</file>

<file path=docProps/thumbnail.jpeg>
</file>